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48" r:id="rId2"/>
    <p:sldMasterId id="2147483684" r:id="rId3"/>
    <p:sldMasterId id="2147483697" r:id="rId4"/>
  </p:sldMasterIdLst>
  <p:notesMasterIdLst>
    <p:notesMasterId r:id="rId18"/>
  </p:notesMasterIdLst>
  <p:handoutMasterIdLst>
    <p:handoutMasterId r:id="rId19"/>
  </p:handoutMasterIdLst>
  <p:sldIdLst>
    <p:sldId id="355" r:id="rId5"/>
    <p:sldId id="356" r:id="rId6"/>
    <p:sldId id="357" r:id="rId7"/>
    <p:sldId id="362" r:id="rId8"/>
    <p:sldId id="363" r:id="rId9"/>
    <p:sldId id="364" r:id="rId10"/>
    <p:sldId id="358" r:id="rId11"/>
    <p:sldId id="368" r:id="rId12"/>
    <p:sldId id="365" r:id="rId13"/>
    <p:sldId id="366" r:id="rId14"/>
    <p:sldId id="367" r:id="rId15"/>
    <p:sldId id="369" r:id="rId16"/>
    <p:sldId id="370" r:id="rId1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272" autoAdjust="0"/>
  </p:normalViewPr>
  <p:slideViewPr>
    <p:cSldViewPr snapToGrid="0">
      <p:cViewPr varScale="1">
        <p:scale>
          <a:sx n="165" d="100"/>
          <a:sy n="165" d="100"/>
        </p:scale>
        <p:origin x="408" y="9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17/12/2018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8553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Visualizer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Marcel Bruckner &amp; Julian Hohenadel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18. Dezember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710595F-9324-468D-82EA-14A223E794B2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10442"/>
            <a:ext cx="4181475" cy="227831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D5BE6BC-6BF4-4FDD-9EC1-0534755FB12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1780157"/>
            <a:ext cx="4181475" cy="2738886"/>
          </a:xfrm>
        </p:spPr>
      </p:pic>
    </p:spTree>
    <p:extLst>
      <p:ext uri="{BB962C8B-B14F-4D97-AF65-F5344CB8AC3E}">
        <p14:creationId xmlns:p14="http://schemas.microsoft.com/office/powerpoint/2010/main" val="391511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380CFE0-E931-40D5-9273-BD48438F3B1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148141"/>
            <a:ext cx="4181475" cy="2002919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836DEA6-D46D-496A-8102-FBE00FEC6E1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074691"/>
            <a:ext cx="4181475" cy="2149819"/>
          </a:xfrm>
        </p:spPr>
      </p:pic>
    </p:spTree>
    <p:extLst>
      <p:ext uri="{BB962C8B-B14F-4D97-AF65-F5344CB8AC3E}">
        <p14:creationId xmlns:p14="http://schemas.microsoft.com/office/powerpoint/2010/main" val="214871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751181-A8D5-4597-9C01-0906EAFD7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54909"/>
            <a:ext cx="5910836" cy="294091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a smartphone for capturing and tracking the </a:t>
            </a:r>
            <a:r>
              <a:rPr lang="en-US" dirty="0" err="1"/>
              <a:t>WiFi</a:t>
            </a:r>
            <a:r>
              <a:rPr lang="en-US" dirty="0"/>
              <a:t> signal strength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 the signal visualization from Halo Objects to Sphere Object (with a shader) to increase performance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50E820-3AB5-4FD6-854A-EDC7298C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999C-258A-419C-9BDD-21CCD591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CC55B-32A8-4949-937B-CC91A5EFEE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B2AB9-031B-457B-A834-C415346D4E9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Create a WiFi Signal Scanner / Visualizer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Position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3D </a:t>
            </a:r>
            <a:r>
              <a:rPr lang="de-DE" dirty="0" err="1"/>
              <a:t>pose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WiFi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and </a:t>
            </a:r>
            <a:r>
              <a:rPr lang="en-US" dirty="0"/>
              <a:t>their strength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Visualize the collected data on the HoloLens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BB0D0A-FB0B-4CE5-AFB6-4B472C84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WiFi Signal Visualizer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4F6AA9-7791-4093-A79D-4A92ACEDF6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A2FB08-B456-4B43-B17C-5233EBFC2D4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9428CF0A-914A-46A1-AB17-32776DB5B1C6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500001" y="1602000"/>
            <a:ext cx="4181475" cy="2278317"/>
          </a:xfrm>
        </p:spPr>
      </p:pic>
    </p:spTree>
    <p:extLst>
      <p:ext uri="{BB962C8B-B14F-4D97-AF65-F5344CB8AC3E}">
        <p14:creationId xmlns:p14="http://schemas.microsoft.com/office/powerpoint/2010/main" val="42706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B2AB9-031B-457B-A834-C415346D4E9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Create a WiFi Signal Scanner / Visualizer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Position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3D </a:t>
            </a:r>
            <a:r>
              <a:rPr lang="de-DE" dirty="0" err="1"/>
              <a:t>pose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WiFi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and </a:t>
            </a:r>
            <a:r>
              <a:rPr lang="en-US" dirty="0"/>
              <a:t>their strength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Visualize the collected data on the HoloLens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BB0D0A-FB0B-4CE5-AFB6-4B472C84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4F6AA9-7791-4093-A79D-4A92ACEDF6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A2FB08-B456-4B43-B17C-5233EBFC2D4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9428CF0A-914A-46A1-AB17-32776DB5B1C6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500001" y="1602000"/>
            <a:ext cx="4181475" cy="2278317"/>
          </a:xfrm>
        </p:spPr>
      </p:pic>
    </p:spTree>
    <p:extLst>
      <p:ext uri="{BB962C8B-B14F-4D97-AF65-F5344CB8AC3E}">
        <p14:creationId xmlns:p14="http://schemas.microsoft.com/office/powerpoint/2010/main" val="244003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Scanner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21CBE3-55AC-445B-91F1-D14EF1309BB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Components used for capturing and tracking the </a:t>
            </a:r>
            <a:r>
              <a:rPr lang="en-US" dirty="0" err="1"/>
              <a:t>WiFi</a:t>
            </a:r>
            <a:r>
              <a:rPr lang="en-US" dirty="0"/>
              <a:t> signal: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</a:t>
            </a:r>
            <a:r>
              <a:rPr lang="en-US" dirty="0" err="1"/>
              <a:t>SenseHat</a:t>
            </a:r>
            <a:r>
              <a:rPr lang="en-US" dirty="0"/>
              <a:t> (I/O Device)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3b+ (Multi-devices communication)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Powerbank</a:t>
            </a:r>
            <a:r>
              <a:rPr lang="en-US" dirty="0"/>
              <a:t> (Keeps the marker mobile)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Marker (Tracking)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77D67FA-B957-4F10-A2B8-3ECA61A4714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34997" y="1140497"/>
            <a:ext cx="3427520" cy="166615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217BC83-C83D-45E5-A5C7-95A00C2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97" y="2869978"/>
            <a:ext cx="3427521" cy="17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CFB6CE-C9FC-4FC1-BF25-1349272A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TCP Script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D5927-2AA8-4205-9F35-A3E48D9739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496CA0-2DDA-4FE0-8E74-70743E3161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83648A-9A46-41A0-82E8-84D39D8C32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2105401"/>
            <a:ext cx="4180910" cy="235207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Startup</a:t>
            </a:r>
            <a:endParaRPr lang="en-US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Pressing the joystick starts the TCP server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Shows IP address and open port of the device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green light indicates the device is waiting for a new connection (using TCP)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TCPServerStart">
            <a:hlinkClick r:id="" action="ppaction://media"/>
            <a:extLst>
              <a:ext uri="{FF2B5EF4-FFF2-40B4-BE49-F238E27FC236}">
                <a16:creationId xmlns:a16="http://schemas.microsoft.com/office/drawing/2014/main" id="{27C04EC6-71B7-4906-AA29-BE2BB784CF95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26294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101FF6-7F8A-48CF-AD4D-A73C7EBA49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2303895"/>
            <a:ext cx="4180910" cy="21258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Connect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connected device is shown in green</a:t>
            </a:r>
          </a:p>
        </p:txBody>
      </p:sp>
      <p:pic>
        <p:nvPicPr>
          <p:cNvPr id="8" name="Connect">
            <a:hlinkClick r:id="" action="ppaction://media"/>
            <a:extLst>
              <a:ext uri="{FF2B5EF4-FFF2-40B4-BE49-F238E27FC236}">
                <a16:creationId xmlns:a16="http://schemas.microsoft.com/office/drawing/2014/main" id="{D3A2E865-72EB-4EC6-A080-D9B21E201EF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9150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Disconnect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421C23-A93D-4E5B-A7A7-2B97A20E2FC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2294659"/>
            <a:ext cx="4180910" cy="21258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Disconnect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disconnected device is shown in red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Disconnect">
            <a:hlinkClick r:id="" action="ppaction://media"/>
            <a:extLst>
              <a:ext uri="{FF2B5EF4-FFF2-40B4-BE49-F238E27FC236}">
                <a16:creationId xmlns:a16="http://schemas.microsoft.com/office/drawing/2014/main" id="{12EFDF20-29B7-4816-AA69-0408D57487A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38871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1BE65-A873-4C3A-B2B7-AC103B254BA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774934" y="1601788"/>
            <a:ext cx="1858892" cy="309562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Tracker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9A1550-12EE-4D74-9DD3-389950A885F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915887"/>
            <a:ext cx="4180910" cy="279150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marker is mounted on the back of the </a:t>
            </a:r>
            <a:r>
              <a:rPr lang="en-US" dirty="0" err="1"/>
              <a:t>Powerbank</a:t>
            </a:r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67D1FC1-0924-4166-A391-A17F9946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49" y="1601788"/>
            <a:ext cx="1871236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7B681A-714B-4111-AE1D-B2DC4FF0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29" y="2834142"/>
            <a:ext cx="1863271" cy="18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B8A4D6-C7D6-4377-99A9-6EB9499B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storage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BA7018-C7ED-4247-853F-5428C27742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EB54F5-932E-42EE-972A-C7ED5E0627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4083C8-FC2F-464E-AA2E-11EF31369AF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Position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Rotation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A0067D60-917C-4BA2-B97C-9E1E25BA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2571750"/>
            <a:ext cx="4252912" cy="20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B78B6-926F-455E-B433-983BBBEA5FE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Signal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MAC Address and SSID of the Router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strength in Decibel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1E51E61C-8282-4AA8-B5C4-5FD1BAF6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99" y="2571750"/>
            <a:ext cx="2783476" cy="212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2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6120D79-3024-4AC0-82C4-CA71C33D763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82603"/>
            <a:ext cx="4181475" cy="2133994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0F8BB2E-A043-433D-8924-B9C8E6F44FE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297084"/>
            <a:ext cx="4181475" cy="170503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6680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3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4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WifiVisualizer</Template>
  <TotalTime>0</TotalTime>
  <Words>378</Words>
  <Application>Microsoft Office PowerPoint</Application>
  <PresentationFormat>Bildschirmpräsentation (16:9)</PresentationFormat>
  <Paragraphs>77</Paragraphs>
  <Slides>13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Arial</vt:lpstr>
      <vt:lpstr>Calibri</vt:lpstr>
      <vt:lpstr>Courier New</vt:lpstr>
      <vt:lpstr>Symbol</vt:lpstr>
      <vt:lpstr>Wingdings</vt:lpstr>
      <vt:lpstr>Titel 1</vt:lpstr>
      <vt:lpstr>Inhalt</vt:lpstr>
      <vt:lpstr>Kapiteltrenner blau</vt:lpstr>
      <vt:lpstr>Kapiteltrenner schwarz</vt:lpstr>
      <vt:lpstr>WiFi Signal Visualizer</vt:lpstr>
      <vt:lpstr>Objective</vt:lpstr>
      <vt:lpstr>WiFi Signal Scanner</vt:lpstr>
      <vt:lpstr>Scanner to Tracker Connection – TCP Script</vt:lpstr>
      <vt:lpstr>Scanner to Tracker Connection – Connect</vt:lpstr>
      <vt:lpstr>Scanner to Tracker Connection – Disconnect</vt:lpstr>
      <vt:lpstr>WiFi Signal Tracker</vt:lpstr>
      <vt:lpstr>Data storage</vt:lpstr>
      <vt:lpstr>Visualization of the data</vt:lpstr>
      <vt:lpstr>Visualization of the data</vt:lpstr>
      <vt:lpstr>Visualization of the data</vt:lpstr>
      <vt:lpstr>Future Work</vt:lpstr>
      <vt:lpstr>WiFi Signal Visualizer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Signal Visualizer</dc:title>
  <dc:creator>ga58ral</dc:creator>
  <cp:lastModifiedBy>ga58lum</cp:lastModifiedBy>
  <cp:revision>39</cp:revision>
  <cp:lastPrinted>2015-07-30T14:04:45Z</cp:lastPrinted>
  <dcterms:created xsi:type="dcterms:W3CDTF">2018-12-12T15:23:18Z</dcterms:created>
  <dcterms:modified xsi:type="dcterms:W3CDTF">2018-12-17T17:47:03Z</dcterms:modified>
</cp:coreProperties>
</file>